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91" r:id="rId2"/>
    <p:sldId id="394" r:id="rId3"/>
  </p:sldIdLst>
  <p:sldSz cx="12192000" cy="6858000"/>
  <p:notesSz cx="6858000" cy="9144000"/>
  <p:defaultTextStyle>
    <a:defPPr>
      <a:defRPr lang="en-US"/>
    </a:defPPr>
    <a:lvl1pPr marL="0" algn="l" defTabSz="914309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9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914309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5pPr>
    <a:lvl6pPr marL="2285769" algn="l" defTabSz="914309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6pPr>
    <a:lvl7pPr marL="2742922" algn="l" defTabSz="914309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7pPr>
    <a:lvl8pPr marL="3200078" algn="l" defTabSz="914309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8pPr>
    <a:lvl9pPr marL="3657230" algn="l" defTabSz="914309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C5F"/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5574"/>
  </p:normalViewPr>
  <p:slideViewPr>
    <p:cSldViewPr snapToGrid="0">
      <p:cViewPr varScale="1">
        <p:scale>
          <a:sx n="82" d="100"/>
          <a:sy n="82" d="100"/>
        </p:scale>
        <p:origin x="734" y="7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6E6A8-EC71-4582-921C-0E1D6C12D2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531949-23BB-427A-A601-80ED11EA7BD2}">
      <dgm:prSet phldrT="[Text]" custT="1"/>
      <dgm:spPr>
        <a:solidFill>
          <a:srgbClr val="003366"/>
        </a:solidFill>
        <a:ln>
          <a:solidFill>
            <a:srgbClr val="003399"/>
          </a:solidFill>
        </a:ln>
      </dgm:spPr>
      <dgm:t>
        <a:bodyPr/>
        <a:lstStyle/>
        <a:p>
          <a:pPr algn="just"/>
          <a:endParaRPr lang="en-US" sz="1800" dirty="0">
            <a:solidFill>
              <a:srgbClr val="FFC000"/>
            </a:solidFill>
          </a:endParaRPr>
        </a:p>
      </dgm:t>
    </dgm:pt>
    <dgm:pt modelId="{935A56DB-1364-4C83-99F3-86AA5CCD3EB9}" type="parTrans" cxnId="{912EDED7-5BC2-43B8-BA3D-356B0DC88721}">
      <dgm:prSet/>
      <dgm:spPr/>
      <dgm:t>
        <a:bodyPr/>
        <a:lstStyle/>
        <a:p>
          <a:endParaRPr lang="en-US"/>
        </a:p>
      </dgm:t>
    </dgm:pt>
    <dgm:pt modelId="{E00F64A0-34D7-4DEA-9909-A8874609C70C}" type="sibTrans" cxnId="{912EDED7-5BC2-43B8-BA3D-356B0DC88721}">
      <dgm:prSet/>
      <dgm:spPr/>
      <dgm:t>
        <a:bodyPr/>
        <a:lstStyle/>
        <a:p>
          <a:endParaRPr lang="en-US"/>
        </a:p>
      </dgm:t>
    </dgm:pt>
    <dgm:pt modelId="{A790CF59-D69E-4F41-BD2D-B60F049CD453}">
      <dgm:prSet phldrT="[Text]" custT="1"/>
      <dgm:spPr>
        <a:solidFill>
          <a:srgbClr val="003366"/>
        </a:solidFill>
        <a:ln>
          <a:solidFill>
            <a:srgbClr val="003366"/>
          </a:solidFill>
        </a:ln>
      </dgm:spPr>
      <dgm:t>
        <a:bodyPr/>
        <a:lstStyle/>
        <a:p>
          <a:endParaRPr lang="en-US" sz="1800" dirty="0">
            <a:solidFill>
              <a:srgbClr val="FFC000"/>
            </a:solidFill>
          </a:endParaRPr>
        </a:p>
      </dgm:t>
    </dgm:pt>
    <dgm:pt modelId="{D49CD167-342F-4ECD-9102-960177F14A44}" type="parTrans" cxnId="{0AB7F4F3-5A5C-490B-BA5D-FC934791E3AA}">
      <dgm:prSet/>
      <dgm:spPr/>
      <dgm:t>
        <a:bodyPr/>
        <a:lstStyle/>
        <a:p>
          <a:endParaRPr lang="en-US"/>
        </a:p>
      </dgm:t>
    </dgm:pt>
    <dgm:pt modelId="{71CEC215-5E5E-4FB3-999B-B24836ACC798}" type="sibTrans" cxnId="{0AB7F4F3-5A5C-490B-BA5D-FC934791E3AA}">
      <dgm:prSet/>
      <dgm:spPr/>
      <dgm:t>
        <a:bodyPr/>
        <a:lstStyle/>
        <a:p>
          <a:endParaRPr lang="en-US"/>
        </a:p>
      </dgm:t>
    </dgm:pt>
    <dgm:pt modelId="{41EF7807-355E-4068-85D0-9EEAA4C20178}">
      <dgm:prSet phldrT="[Text]" custT="1"/>
      <dgm:spPr>
        <a:solidFill>
          <a:srgbClr val="003366"/>
        </a:solidFill>
        <a:ln>
          <a:solidFill>
            <a:srgbClr val="003399"/>
          </a:solidFill>
        </a:ln>
      </dgm:spPr>
      <dgm:t>
        <a:bodyPr/>
        <a:lstStyle/>
        <a:p>
          <a:pPr algn="just"/>
          <a:r>
            <a: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bertus Medium"/>
            </a:rPr>
            <a:t>		</a:t>
          </a:r>
          <a:endParaRPr lang="en-US" sz="1800" dirty="0"/>
        </a:p>
      </dgm:t>
    </dgm:pt>
    <dgm:pt modelId="{95260BEB-84B3-4DA3-931B-52E8CE3ADB2E}" type="parTrans" cxnId="{3B0CAC62-9687-4168-BB8A-24DDC1F3CA80}">
      <dgm:prSet/>
      <dgm:spPr/>
      <dgm:t>
        <a:bodyPr/>
        <a:lstStyle/>
        <a:p>
          <a:endParaRPr lang="en-US"/>
        </a:p>
      </dgm:t>
    </dgm:pt>
    <dgm:pt modelId="{DDB702A3-DB39-497C-8BDD-6A6F0A9BAF05}" type="sibTrans" cxnId="{3B0CAC62-9687-4168-BB8A-24DDC1F3CA80}">
      <dgm:prSet/>
      <dgm:spPr/>
      <dgm:t>
        <a:bodyPr/>
        <a:lstStyle/>
        <a:p>
          <a:endParaRPr lang="en-US"/>
        </a:p>
      </dgm:t>
    </dgm:pt>
    <dgm:pt modelId="{8F0A1FCF-57A7-4CC9-8B1A-C7F5D140DFD9}">
      <dgm:prSet custT="1"/>
      <dgm:spPr>
        <a:solidFill>
          <a:srgbClr val="003366"/>
        </a:solidFill>
        <a:ln>
          <a:solidFill>
            <a:srgbClr val="003366"/>
          </a:solidFill>
        </a:ln>
      </dgm:spPr>
      <dgm:t>
        <a:bodyPr/>
        <a:lstStyle/>
        <a:p>
          <a:endParaRPr lang="en-US" sz="1800" dirty="0">
            <a:solidFill>
              <a:srgbClr val="FFC000"/>
            </a:solidFill>
          </a:endParaRPr>
        </a:p>
      </dgm:t>
    </dgm:pt>
    <dgm:pt modelId="{A86BFE9D-276C-417A-8AF4-DFBC8D10717F}" type="parTrans" cxnId="{DD9B0E4E-1DFD-4D95-8A54-686DA41851E6}">
      <dgm:prSet/>
      <dgm:spPr/>
      <dgm:t>
        <a:bodyPr/>
        <a:lstStyle/>
        <a:p>
          <a:endParaRPr lang="en-US"/>
        </a:p>
      </dgm:t>
    </dgm:pt>
    <dgm:pt modelId="{334F37E9-1494-4031-B705-B3B2052DE4DA}" type="sibTrans" cxnId="{DD9B0E4E-1DFD-4D95-8A54-686DA41851E6}">
      <dgm:prSet/>
      <dgm:spPr/>
      <dgm:t>
        <a:bodyPr/>
        <a:lstStyle/>
        <a:p>
          <a:endParaRPr lang="en-US"/>
        </a:p>
      </dgm:t>
    </dgm:pt>
    <dgm:pt modelId="{CCCE5E47-37D6-45EC-BFBF-9BE28A47D1DA}" type="pres">
      <dgm:prSet presAssocID="{CBB6E6A8-EC71-4582-921C-0E1D6C12D2DE}" presName="linear" presStyleCnt="0">
        <dgm:presLayoutVars>
          <dgm:dir/>
          <dgm:animLvl val="lvl"/>
          <dgm:resizeHandles val="exact"/>
        </dgm:presLayoutVars>
      </dgm:prSet>
      <dgm:spPr/>
    </dgm:pt>
    <dgm:pt modelId="{9D532244-66EA-4352-AE8F-CFD18A8CD2FE}" type="pres">
      <dgm:prSet presAssocID="{07531949-23BB-427A-A601-80ED11EA7BD2}" presName="parentLin" presStyleCnt="0"/>
      <dgm:spPr/>
    </dgm:pt>
    <dgm:pt modelId="{F5B10963-CEA9-4B6A-A3E7-496F2B5ABDFF}" type="pres">
      <dgm:prSet presAssocID="{07531949-23BB-427A-A601-80ED11EA7BD2}" presName="parentLeftMargin" presStyleLbl="node1" presStyleIdx="0" presStyleCnt="4"/>
      <dgm:spPr/>
    </dgm:pt>
    <dgm:pt modelId="{987EA34F-B940-40C8-A856-5F44FB2D22A9}" type="pres">
      <dgm:prSet presAssocID="{07531949-23BB-427A-A601-80ED11EA7BD2}" presName="parentText" presStyleLbl="node1" presStyleIdx="0" presStyleCnt="4" custScaleX="122032" custScaleY="95376" custLinFactNeighborY="1238">
        <dgm:presLayoutVars>
          <dgm:chMax val="0"/>
          <dgm:bulletEnabled val="1"/>
        </dgm:presLayoutVars>
      </dgm:prSet>
      <dgm:spPr/>
    </dgm:pt>
    <dgm:pt modelId="{35727DB4-0198-4EA3-96AB-50477EE2DDDB}" type="pres">
      <dgm:prSet presAssocID="{07531949-23BB-427A-A601-80ED11EA7BD2}" presName="negativeSpace" presStyleCnt="0"/>
      <dgm:spPr/>
    </dgm:pt>
    <dgm:pt modelId="{8272A5A6-FF3A-4CA2-83ED-0FAF21262CE0}" type="pres">
      <dgm:prSet presAssocID="{07531949-23BB-427A-A601-80ED11EA7BD2}" presName="childText" presStyleLbl="conFgAcc1" presStyleIdx="0" presStyleCnt="4">
        <dgm:presLayoutVars>
          <dgm:bulletEnabled val="1"/>
        </dgm:presLayoutVars>
      </dgm:prSet>
      <dgm:spPr/>
    </dgm:pt>
    <dgm:pt modelId="{A9D8614E-9A9E-43C2-9BCC-FC6EB9C8571E}" type="pres">
      <dgm:prSet presAssocID="{E00F64A0-34D7-4DEA-9909-A8874609C70C}" presName="spaceBetweenRectangles" presStyleCnt="0"/>
      <dgm:spPr/>
    </dgm:pt>
    <dgm:pt modelId="{6890B6BC-9A39-48F3-82D3-95628F2B100B}" type="pres">
      <dgm:prSet presAssocID="{A790CF59-D69E-4F41-BD2D-B60F049CD453}" presName="parentLin" presStyleCnt="0"/>
      <dgm:spPr/>
    </dgm:pt>
    <dgm:pt modelId="{C04D6439-353F-4657-BA99-28DBB40D0E89}" type="pres">
      <dgm:prSet presAssocID="{A790CF59-D69E-4F41-BD2D-B60F049CD453}" presName="parentLeftMargin" presStyleLbl="node1" presStyleIdx="0" presStyleCnt="4"/>
      <dgm:spPr/>
    </dgm:pt>
    <dgm:pt modelId="{9D8B79BF-4AF3-4AD3-873C-38F2F5D554EF}" type="pres">
      <dgm:prSet presAssocID="{A790CF59-D69E-4F41-BD2D-B60F049CD453}" presName="parentText" presStyleLbl="node1" presStyleIdx="1" presStyleCnt="4" custScaleX="122032">
        <dgm:presLayoutVars>
          <dgm:chMax val="0"/>
          <dgm:bulletEnabled val="1"/>
        </dgm:presLayoutVars>
      </dgm:prSet>
      <dgm:spPr/>
    </dgm:pt>
    <dgm:pt modelId="{93C6C9EB-B4FE-4AFD-8CB2-64D54C750DEF}" type="pres">
      <dgm:prSet presAssocID="{A790CF59-D69E-4F41-BD2D-B60F049CD453}" presName="negativeSpace" presStyleCnt="0"/>
      <dgm:spPr/>
    </dgm:pt>
    <dgm:pt modelId="{FD289E83-0164-4F86-95C9-4F514A743530}" type="pres">
      <dgm:prSet presAssocID="{A790CF59-D69E-4F41-BD2D-B60F049CD453}" presName="childText" presStyleLbl="conFgAcc1" presStyleIdx="1" presStyleCnt="4">
        <dgm:presLayoutVars>
          <dgm:bulletEnabled val="1"/>
        </dgm:presLayoutVars>
      </dgm:prSet>
      <dgm:spPr/>
    </dgm:pt>
    <dgm:pt modelId="{FF9377EE-EF5B-4F77-ACD8-E3096CA58E92}" type="pres">
      <dgm:prSet presAssocID="{71CEC215-5E5E-4FB3-999B-B24836ACC798}" presName="spaceBetweenRectangles" presStyleCnt="0"/>
      <dgm:spPr/>
    </dgm:pt>
    <dgm:pt modelId="{1C15336C-256A-4E3C-9BE8-37CBD434AEDC}" type="pres">
      <dgm:prSet presAssocID="{41EF7807-355E-4068-85D0-9EEAA4C20178}" presName="parentLin" presStyleCnt="0"/>
      <dgm:spPr/>
    </dgm:pt>
    <dgm:pt modelId="{CFFA0175-1354-4A68-836E-731C07F1A03B}" type="pres">
      <dgm:prSet presAssocID="{41EF7807-355E-4068-85D0-9EEAA4C20178}" presName="parentLeftMargin" presStyleLbl="node1" presStyleIdx="1" presStyleCnt="4"/>
      <dgm:spPr/>
    </dgm:pt>
    <dgm:pt modelId="{F620AF48-E6AF-4098-B354-034F184D0560}" type="pres">
      <dgm:prSet presAssocID="{41EF7807-355E-4068-85D0-9EEAA4C20178}" presName="parentText" presStyleLbl="node1" presStyleIdx="2" presStyleCnt="4" custScaleX="122032">
        <dgm:presLayoutVars>
          <dgm:chMax val="0"/>
          <dgm:bulletEnabled val="1"/>
        </dgm:presLayoutVars>
      </dgm:prSet>
      <dgm:spPr/>
    </dgm:pt>
    <dgm:pt modelId="{40B85762-0BA5-4187-B64A-D43D30BF7CA1}" type="pres">
      <dgm:prSet presAssocID="{41EF7807-355E-4068-85D0-9EEAA4C20178}" presName="negativeSpace" presStyleCnt="0"/>
      <dgm:spPr/>
    </dgm:pt>
    <dgm:pt modelId="{20738C1C-AD11-4EE0-A812-74424CCFAC59}" type="pres">
      <dgm:prSet presAssocID="{41EF7807-355E-4068-85D0-9EEAA4C20178}" presName="childText" presStyleLbl="conFgAcc1" presStyleIdx="2" presStyleCnt="4">
        <dgm:presLayoutVars>
          <dgm:bulletEnabled val="1"/>
        </dgm:presLayoutVars>
      </dgm:prSet>
      <dgm:spPr/>
    </dgm:pt>
    <dgm:pt modelId="{63BAC3E7-AC45-4BD1-B3B0-BFB2F85AC9A6}" type="pres">
      <dgm:prSet presAssocID="{DDB702A3-DB39-497C-8BDD-6A6F0A9BAF05}" presName="spaceBetweenRectangles" presStyleCnt="0"/>
      <dgm:spPr/>
    </dgm:pt>
    <dgm:pt modelId="{4C2371F5-9F38-46AE-BAA0-341A0AA1E08E}" type="pres">
      <dgm:prSet presAssocID="{8F0A1FCF-57A7-4CC9-8B1A-C7F5D140DFD9}" presName="parentLin" presStyleCnt="0"/>
      <dgm:spPr/>
    </dgm:pt>
    <dgm:pt modelId="{965AB41A-CB89-4E11-9289-B2BB307B6525}" type="pres">
      <dgm:prSet presAssocID="{8F0A1FCF-57A7-4CC9-8B1A-C7F5D140DFD9}" presName="parentLeftMargin" presStyleLbl="node1" presStyleIdx="2" presStyleCnt="4"/>
      <dgm:spPr/>
    </dgm:pt>
    <dgm:pt modelId="{0E0EB7AB-5795-4E91-B18F-9975F948381B}" type="pres">
      <dgm:prSet presAssocID="{8F0A1FCF-57A7-4CC9-8B1A-C7F5D140DFD9}" presName="parentText" presStyleLbl="node1" presStyleIdx="3" presStyleCnt="4" custScaleX="122032">
        <dgm:presLayoutVars>
          <dgm:chMax val="0"/>
          <dgm:bulletEnabled val="1"/>
        </dgm:presLayoutVars>
      </dgm:prSet>
      <dgm:spPr/>
    </dgm:pt>
    <dgm:pt modelId="{2B7E841A-C2D3-49B7-9866-ECBD4F2A98FC}" type="pres">
      <dgm:prSet presAssocID="{8F0A1FCF-57A7-4CC9-8B1A-C7F5D140DFD9}" presName="negativeSpace" presStyleCnt="0"/>
      <dgm:spPr/>
    </dgm:pt>
    <dgm:pt modelId="{6ACCE24E-6784-4893-9574-1F72179ED20F}" type="pres">
      <dgm:prSet presAssocID="{8F0A1FCF-57A7-4CC9-8B1A-C7F5D140DFD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2F8F207-192C-4479-A49B-49C1DCE137EF}" type="presOf" srcId="{8F0A1FCF-57A7-4CC9-8B1A-C7F5D140DFD9}" destId="{0E0EB7AB-5795-4E91-B18F-9975F948381B}" srcOrd="1" destOrd="0" presId="urn:microsoft.com/office/officeart/2005/8/layout/list1"/>
    <dgm:cxn modelId="{3B863D08-1E8B-4F41-B66B-E06F7E148803}" type="presOf" srcId="{07531949-23BB-427A-A601-80ED11EA7BD2}" destId="{F5B10963-CEA9-4B6A-A3E7-496F2B5ABDFF}" srcOrd="0" destOrd="0" presId="urn:microsoft.com/office/officeart/2005/8/layout/list1"/>
    <dgm:cxn modelId="{60518E28-FA20-49E0-A61F-14DC38828F8F}" type="presOf" srcId="{41EF7807-355E-4068-85D0-9EEAA4C20178}" destId="{CFFA0175-1354-4A68-836E-731C07F1A03B}" srcOrd="0" destOrd="0" presId="urn:microsoft.com/office/officeart/2005/8/layout/list1"/>
    <dgm:cxn modelId="{3B0CAC62-9687-4168-BB8A-24DDC1F3CA80}" srcId="{CBB6E6A8-EC71-4582-921C-0E1D6C12D2DE}" destId="{41EF7807-355E-4068-85D0-9EEAA4C20178}" srcOrd="2" destOrd="0" parTransId="{95260BEB-84B3-4DA3-931B-52E8CE3ADB2E}" sibTransId="{DDB702A3-DB39-497C-8BDD-6A6F0A9BAF05}"/>
    <dgm:cxn modelId="{DD9B0E4E-1DFD-4D95-8A54-686DA41851E6}" srcId="{CBB6E6A8-EC71-4582-921C-0E1D6C12D2DE}" destId="{8F0A1FCF-57A7-4CC9-8B1A-C7F5D140DFD9}" srcOrd="3" destOrd="0" parTransId="{A86BFE9D-276C-417A-8AF4-DFBC8D10717F}" sibTransId="{334F37E9-1494-4031-B705-B3B2052DE4DA}"/>
    <dgm:cxn modelId="{21A59F51-C429-4236-886D-98FB764E732C}" type="presOf" srcId="{A790CF59-D69E-4F41-BD2D-B60F049CD453}" destId="{9D8B79BF-4AF3-4AD3-873C-38F2F5D554EF}" srcOrd="1" destOrd="0" presId="urn:microsoft.com/office/officeart/2005/8/layout/list1"/>
    <dgm:cxn modelId="{22FA24BF-68C8-43E3-B4D9-76D729596E00}" type="presOf" srcId="{A790CF59-D69E-4F41-BD2D-B60F049CD453}" destId="{C04D6439-353F-4657-BA99-28DBB40D0E89}" srcOrd="0" destOrd="0" presId="urn:microsoft.com/office/officeart/2005/8/layout/list1"/>
    <dgm:cxn modelId="{7A2C6FBF-F92D-42E2-B4B3-CD3F766D4BA0}" type="presOf" srcId="{07531949-23BB-427A-A601-80ED11EA7BD2}" destId="{987EA34F-B940-40C8-A856-5F44FB2D22A9}" srcOrd="1" destOrd="0" presId="urn:microsoft.com/office/officeart/2005/8/layout/list1"/>
    <dgm:cxn modelId="{B9B730CC-D2DA-4E3A-BEDD-89AA0DA7E3FC}" type="presOf" srcId="{CBB6E6A8-EC71-4582-921C-0E1D6C12D2DE}" destId="{CCCE5E47-37D6-45EC-BFBF-9BE28A47D1DA}" srcOrd="0" destOrd="0" presId="urn:microsoft.com/office/officeart/2005/8/layout/list1"/>
    <dgm:cxn modelId="{912EDED7-5BC2-43B8-BA3D-356B0DC88721}" srcId="{CBB6E6A8-EC71-4582-921C-0E1D6C12D2DE}" destId="{07531949-23BB-427A-A601-80ED11EA7BD2}" srcOrd="0" destOrd="0" parTransId="{935A56DB-1364-4C83-99F3-86AA5CCD3EB9}" sibTransId="{E00F64A0-34D7-4DEA-9909-A8874609C70C}"/>
    <dgm:cxn modelId="{1638C1D9-F011-4717-B0A8-9C0F9894565F}" type="presOf" srcId="{41EF7807-355E-4068-85D0-9EEAA4C20178}" destId="{F620AF48-E6AF-4098-B354-034F184D0560}" srcOrd="1" destOrd="0" presId="urn:microsoft.com/office/officeart/2005/8/layout/list1"/>
    <dgm:cxn modelId="{2568F0E3-8C5D-4886-B944-FBB5DF763D4A}" type="presOf" srcId="{8F0A1FCF-57A7-4CC9-8B1A-C7F5D140DFD9}" destId="{965AB41A-CB89-4E11-9289-B2BB307B6525}" srcOrd="0" destOrd="0" presId="urn:microsoft.com/office/officeart/2005/8/layout/list1"/>
    <dgm:cxn modelId="{0AB7F4F3-5A5C-490B-BA5D-FC934791E3AA}" srcId="{CBB6E6A8-EC71-4582-921C-0E1D6C12D2DE}" destId="{A790CF59-D69E-4F41-BD2D-B60F049CD453}" srcOrd="1" destOrd="0" parTransId="{D49CD167-342F-4ECD-9102-960177F14A44}" sibTransId="{71CEC215-5E5E-4FB3-999B-B24836ACC798}"/>
    <dgm:cxn modelId="{E1ADD2E6-4045-4A42-BEC2-355A85CD7777}" type="presParOf" srcId="{CCCE5E47-37D6-45EC-BFBF-9BE28A47D1DA}" destId="{9D532244-66EA-4352-AE8F-CFD18A8CD2FE}" srcOrd="0" destOrd="0" presId="urn:microsoft.com/office/officeart/2005/8/layout/list1"/>
    <dgm:cxn modelId="{0C2404EF-FF78-4FBA-83C3-9C9494288716}" type="presParOf" srcId="{9D532244-66EA-4352-AE8F-CFD18A8CD2FE}" destId="{F5B10963-CEA9-4B6A-A3E7-496F2B5ABDFF}" srcOrd="0" destOrd="0" presId="urn:microsoft.com/office/officeart/2005/8/layout/list1"/>
    <dgm:cxn modelId="{D80DB9F8-F005-4FC3-ACF9-22DE5BB6FBA0}" type="presParOf" srcId="{9D532244-66EA-4352-AE8F-CFD18A8CD2FE}" destId="{987EA34F-B940-40C8-A856-5F44FB2D22A9}" srcOrd="1" destOrd="0" presId="urn:microsoft.com/office/officeart/2005/8/layout/list1"/>
    <dgm:cxn modelId="{6D363E1E-D288-49C5-8D49-6219ADB2FB29}" type="presParOf" srcId="{CCCE5E47-37D6-45EC-BFBF-9BE28A47D1DA}" destId="{35727DB4-0198-4EA3-96AB-50477EE2DDDB}" srcOrd="1" destOrd="0" presId="urn:microsoft.com/office/officeart/2005/8/layout/list1"/>
    <dgm:cxn modelId="{711540BF-0F2C-40CF-A3E4-C2A520F5997D}" type="presParOf" srcId="{CCCE5E47-37D6-45EC-BFBF-9BE28A47D1DA}" destId="{8272A5A6-FF3A-4CA2-83ED-0FAF21262CE0}" srcOrd="2" destOrd="0" presId="urn:microsoft.com/office/officeart/2005/8/layout/list1"/>
    <dgm:cxn modelId="{C0FCB057-D40D-4800-BB58-313AA1444904}" type="presParOf" srcId="{CCCE5E47-37D6-45EC-BFBF-9BE28A47D1DA}" destId="{A9D8614E-9A9E-43C2-9BCC-FC6EB9C8571E}" srcOrd="3" destOrd="0" presId="urn:microsoft.com/office/officeart/2005/8/layout/list1"/>
    <dgm:cxn modelId="{0C51A3F1-57B3-474B-88B9-4EC3F50B1FE5}" type="presParOf" srcId="{CCCE5E47-37D6-45EC-BFBF-9BE28A47D1DA}" destId="{6890B6BC-9A39-48F3-82D3-95628F2B100B}" srcOrd="4" destOrd="0" presId="urn:microsoft.com/office/officeart/2005/8/layout/list1"/>
    <dgm:cxn modelId="{DC3E59E4-79A7-426A-BB41-2E0BECDC28E9}" type="presParOf" srcId="{6890B6BC-9A39-48F3-82D3-95628F2B100B}" destId="{C04D6439-353F-4657-BA99-28DBB40D0E89}" srcOrd="0" destOrd="0" presId="urn:microsoft.com/office/officeart/2005/8/layout/list1"/>
    <dgm:cxn modelId="{619239E9-68FB-4DFF-A748-3945848363BB}" type="presParOf" srcId="{6890B6BC-9A39-48F3-82D3-95628F2B100B}" destId="{9D8B79BF-4AF3-4AD3-873C-38F2F5D554EF}" srcOrd="1" destOrd="0" presId="urn:microsoft.com/office/officeart/2005/8/layout/list1"/>
    <dgm:cxn modelId="{16A9D304-4E10-48C9-81B4-1A27EA1D3E03}" type="presParOf" srcId="{CCCE5E47-37D6-45EC-BFBF-9BE28A47D1DA}" destId="{93C6C9EB-B4FE-4AFD-8CB2-64D54C750DEF}" srcOrd="5" destOrd="0" presId="urn:microsoft.com/office/officeart/2005/8/layout/list1"/>
    <dgm:cxn modelId="{26291CC9-137A-4D75-A876-C5FA64CAB75B}" type="presParOf" srcId="{CCCE5E47-37D6-45EC-BFBF-9BE28A47D1DA}" destId="{FD289E83-0164-4F86-95C9-4F514A743530}" srcOrd="6" destOrd="0" presId="urn:microsoft.com/office/officeart/2005/8/layout/list1"/>
    <dgm:cxn modelId="{F887F421-414C-4CD5-B330-A085AA571426}" type="presParOf" srcId="{CCCE5E47-37D6-45EC-BFBF-9BE28A47D1DA}" destId="{FF9377EE-EF5B-4F77-ACD8-E3096CA58E92}" srcOrd="7" destOrd="0" presId="urn:microsoft.com/office/officeart/2005/8/layout/list1"/>
    <dgm:cxn modelId="{9C5E13A5-6263-4992-BD2A-DF455FD378F0}" type="presParOf" srcId="{CCCE5E47-37D6-45EC-BFBF-9BE28A47D1DA}" destId="{1C15336C-256A-4E3C-9BE8-37CBD434AEDC}" srcOrd="8" destOrd="0" presId="urn:microsoft.com/office/officeart/2005/8/layout/list1"/>
    <dgm:cxn modelId="{CC1DA76E-29B6-4C58-9544-FAB89E66615E}" type="presParOf" srcId="{1C15336C-256A-4E3C-9BE8-37CBD434AEDC}" destId="{CFFA0175-1354-4A68-836E-731C07F1A03B}" srcOrd="0" destOrd="0" presId="urn:microsoft.com/office/officeart/2005/8/layout/list1"/>
    <dgm:cxn modelId="{FE4781CA-E598-4A1F-B996-A4802AE62F86}" type="presParOf" srcId="{1C15336C-256A-4E3C-9BE8-37CBD434AEDC}" destId="{F620AF48-E6AF-4098-B354-034F184D0560}" srcOrd="1" destOrd="0" presId="urn:microsoft.com/office/officeart/2005/8/layout/list1"/>
    <dgm:cxn modelId="{3D653495-091E-4A40-9935-18D4635C5E18}" type="presParOf" srcId="{CCCE5E47-37D6-45EC-BFBF-9BE28A47D1DA}" destId="{40B85762-0BA5-4187-B64A-D43D30BF7CA1}" srcOrd="9" destOrd="0" presId="urn:microsoft.com/office/officeart/2005/8/layout/list1"/>
    <dgm:cxn modelId="{2385B84D-C3F5-41F8-98C1-98094AA17449}" type="presParOf" srcId="{CCCE5E47-37D6-45EC-BFBF-9BE28A47D1DA}" destId="{20738C1C-AD11-4EE0-A812-74424CCFAC59}" srcOrd="10" destOrd="0" presId="urn:microsoft.com/office/officeart/2005/8/layout/list1"/>
    <dgm:cxn modelId="{4C525331-363B-439C-92E2-E19C202AEBE2}" type="presParOf" srcId="{CCCE5E47-37D6-45EC-BFBF-9BE28A47D1DA}" destId="{63BAC3E7-AC45-4BD1-B3B0-BFB2F85AC9A6}" srcOrd="11" destOrd="0" presId="urn:microsoft.com/office/officeart/2005/8/layout/list1"/>
    <dgm:cxn modelId="{2C37BE69-1D39-4420-90D7-20B2E00DFBC2}" type="presParOf" srcId="{CCCE5E47-37D6-45EC-BFBF-9BE28A47D1DA}" destId="{4C2371F5-9F38-46AE-BAA0-341A0AA1E08E}" srcOrd="12" destOrd="0" presId="urn:microsoft.com/office/officeart/2005/8/layout/list1"/>
    <dgm:cxn modelId="{F5BC693B-28E6-47B2-B0D7-7CA78052F149}" type="presParOf" srcId="{4C2371F5-9F38-46AE-BAA0-341A0AA1E08E}" destId="{965AB41A-CB89-4E11-9289-B2BB307B6525}" srcOrd="0" destOrd="0" presId="urn:microsoft.com/office/officeart/2005/8/layout/list1"/>
    <dgm:cxn modelId="{E5837AE1-9034-4027-AE48-03442121B829}" type="presParOf" srcId="{4C2371F5-9F38-46AE-BAA0-341A0AA1E08E}" destId="{0E0EB7AB-5795-4E91-B18F-9975F948381B}" srcOrd="1" destOrd="0" presId="urn:microsoft.com/office/officeart/2005/8/layout/list1"/>
    <dgm:cxn modelId="{D440E0EC-D96A-4A5E-BE7E-6DAD9AA2541C}" type="presParOf" srcId="{CCCE5E47-37D6-45EC-BFBF-9BE28A47D1DA}" destId="{2B7E841A-C2D3-49B7-9866-ECBD4F2A98FC}" srcOrd="13" destOrd="0" presId="urn:microsoft.com/office/officeart/2005/8/layout/list1"/>
    <dgm:cxn modelId="{DB291B32-B045-4C52-ACD1-B18D9CEEC068}" type="presParOf" srcId="{CCCE5E47-37D6-45EC-BFBF-9BE28A47D1DA}" destId="{6ACCE24E-6784-4893-9574-1F72179ED20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2A5A6-FF3A-4CA2-83ED-0FAF21262CE0}">
      <dsp:nvSpPr>
        <dsp:cNvPr id="0" name=""/>
        <dsp:cNvSpPr/>
      </dsp:nvSpPr>
      <dsp:spPr>
        <a:xfrm>
          <a:off x="0" y="325222"/>
          <a:ext cx="726707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EA34F-B940-40C8-A856-5F44FB2D22A9}">
      <dsp:nvSpPr>
        <dsp:cNvPr id="0" name=""/>
        <dsp:cNvSpPr/>
      </dsp:nvSpPr>
      <dsp:spPr>
        <a:xfrm>
          <a:off x="363353" y="77661"/>
          <a:ext cx="6207708" cy="534944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275" tIns="0" rIns="192275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FFC000"/>
            </a:solidFill>
          </a:endParaRPr>
        </a:p>
      </dsp:txBody>
      <dsp:txXfrm>
        <a:off x="389467" y="103775"/>
        <a:ext cx="6155480" cy="482716"/>
      </dsp:txXfrm>
    </dsp:sp>
    <dsp:sp modelId="{FD289E83-0164-4F86-95C9-4F514A743530}">
      <dsp:nvSpPr>
        <dsp:cNvPr id="0" name=""/>
        <dsp:cNvSpPr/>
      </dsp:nvSpPr>
      <dsp:spPr>
        <a:xfrm>
          <a:off x="0" y="1187062"/>
          <a:ext cx="726707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B79BF-4AF3-4AD3-873C-38F2F5D554EF}">
      <dsp:nvSpPr>
        <dsp:cNvPr id="0" name=""/>
        <dsp:cNvSpPr/>
      </dsp:nvSpPr>
      <dsp:spPr>
        <a:xfrm>
          <a:off x="363353" y="906622"/>
          <a:ext cx="6207708" cy="5608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rgbClr val="00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275" tIns="0" rIns="19227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FFC000"/>
            </a:solidFill>
          </a:endParaRPr>
        </a:p>
      </dsp:txBody>
      <dsp:txXfrm>
        <a:off x="390733" y="934002"/>
        <a:ext cx="6152948" cy="506120"/>
      </dsp:txXfrm>
    </dsp:sp>
    <dsp:sp modelId="{20738C1C-AD11-4EE0-A812-74424CCFAC59}">
      <dsp:nvSpPr>
        <dsp:cNvPr id="0" name=""/>
        <dsp:cNvSpPr/>
      </dsp:nvSpPr>
      <dsp:spPr>
        <a:xfrm>
          <a:off x="0" y="2048902"/>
          <a:ext cx="726707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0AF48-E6AF-4098-B354-034F184D0560}">
      <dsp:nvSpPr>
        <dsp:cNvPr id="0" name=""/>
        <dsp:cNvSpPr/>
      </dsp:nvSpPr>
      <dsp:spPr>
        <a:xfrm>
          <a:off x="363353" y="1768462"/>
          <a:ext cx="6207708" cy="5608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rgbClr val="00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275" tIns="0" rIns="192275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bertus Medium"/>
            </a:rPr>
            <a:t>		</a:t>
          </a:r>
          <a:endParaRPr lang="en-US" sz="1800" kern="1200" dirty="0"/>
        </a:p>
      </dsp:txBody>
      <dsp:txXfrm>
        <a:off x="390733" y="1795842"/>
        <a:ext cx="6152948" cy="506120"/>
      </dsp:txXfrm>
    </dsp:sp>
    <dsp:sp modelId="{6ACCE24E-6784-4893-9574-1F72179ED20F}">
      <dsp:nvSpPr>
        <dsp:cNvPr id="0" name=""/>
        <dsp:cNvSpPr/>
      </dsp:nvSpPr>
      <dsp:spPr>
        <a:xfrm>
          <a:off x="0" y="2910742"/>
          <a:ext cx="726707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EB7AB-5795-4E91-B18F-9975F948381B}">
      <dsp:nvSpPr>
        <dsp:cNvPr id="0" name=""/>
        <dsp:cNvSpPr/>
      </dsp:nvSpPr>
      <dsp:spPr>
        <a:xfrm>
          <a:off x="363353" y="2630302"/>
          <a:ext cx="6207708" cy="5608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rgbClr val="00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275" tIns="0" rIns="19227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FFC000"/>
            </a:solidFill>
          </a:endParaRPr>
        </a:p>
      </dsp:txBody>
      <dsp:txXfrm>
        <a:off x="390733" y="2657682"/>
        <a:ext cx="6152948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6B7C9-6FA4-4ECC-A96E-AA6A18BE8A2B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BF5DD-470D-4F00-9592-1DBDDAD59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88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20E5-0C51-453F-A951-0A7498E5D12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7C7E5-AA26-4EA7-B665-7E0C04BC4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9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9143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769" algn="l" defTabSz="9143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922" algn="l" defTabSz="9143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200078" algn="l" defTabSz="9143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7230" algn="l" defTabSz="9143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7C7E5-AA26-4EA7-B665-7E0C04BC45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8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7C7E5-AA26-4EA7-B665-7E0C04BC45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0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3741-13FF-4BA1-914F-5AD6519F6AA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6434-1070-4DED-B26F-1906A39BC5FD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2811128077"/>
              </p:ext>
            </p:extLst>
          </p:nvPr>
        </p:nvGraphicFramePr>
        <p:xfrm>
          <a:off x="2125582" y="2312123"/>
          <a:ext cx="7267073" cy="346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82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3741-13FF-4BA1-914F-5AD6519F6AA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6434-1070-4DED-B26F-1906A39B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6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3741-13FF-4BA1-914F-5AD6519F6AAE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6434-1070-4DED-B26F-1906A39BC5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064357"/>
            <a:ext cx="12192000" cy="172755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78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2548967" y="2710766"/>
            <a:ext cx="8174072" cy="531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2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SUB-TITLE / SUB-SECTION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85" y="2146144"/>
            <a:ext cx="1431347" cy="1563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27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0" y="6356351"/>
            <a:ext cx="12192000" cy="49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1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3741-13FF-4BA1-914F-5AD6519F6AA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6434-1070-4DED-B26F-1906A39B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6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2" b="1"/>
            </a:lvl2pPr>
            <a:lvl3pPr marL="914213" indent="0">
              <a:buNone/>
              <a:defRPr sz="1800" b="1"/>
            </a:lvl3pPr>
            <a:lvl4pPr marL="1371310" indent="0">
              <a:buNone/>
              <a:defRPr sz="1598" b="1"/>
            </a:lvl4pPr>
            <a:lvl5pPr marL="1828416" indent="0">
              <a:buNone/>
              <a:defRPr sz="1598" b="1"/>
            </a:lvl5pPr>
            <a:lvl6pPr marL="2285522" indent="0">
              <a:buNone/>
              <a:defRPr sz="1598" b="1"/>
            </a:lvl6pPr>
            <a:lvl7pPr marL="2742628" indent="0">
              <a:buNone/>
              <a:defRPr sz="1598" b="1"/>
            </a:lvl7pPr>
            <a:lvl8pPr marL="3199726" indent="0">
              <a:buNone/>
              <a:defRPr sz="1598" b="1"/>
            </a:lvl8pPr>
            <a:lvl9pPr marL="3656831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7"/>
            <a:ext cx="5157787" cy="3684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6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2" b="1"/>
            </a:lvl2pPr>
            <a:lvl3pPr marL="914213" indent="0">
              <a:buNone/>
              <a:defRPr sz="1800" b="1"/>
            </a:lvl3pPr>
            <a:lvl4pPr marL="1371310" indent="0">
              <a:buNone/>
              <a:defRPr sz="1598" b="1"/>
            </a:lvl4pPr>
            <a:lvl5pPr marL="1828416" indent="0">
              <a:buNone/>
              <a:defRPr sz="1598" b="1"/>
            </a:lvl5pPr>
            <a:lvl6pPr marL="2285522" indent="0">
              <a:buNone/>
              <a:defRPr sz="1598" b="1"/>
            </a:lvl6pPr>
            <a:lvl7pPr marL="2742628" indent="0">
              <a:buNone/>
              <a:defRPr sz="1598" b="1"/>
            </a:lvl7pPr>
            <a:lvl8pPr marL="3199726" indent="0">
              <a:buNone/>
              <a:defRPr sz="1598" b="1"/>
            </a:lvl8pPr>
            <a:lvl9pPr marL="3656831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684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3741-13FF-4BA1-914F-5AD6519F6AA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6434-1070-4DED-B26F-1906A39B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4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2"/>
            <a:ext cx="6172200" cy="4873628"/>
          </a:xfrm>
        </p:spPr>
        <p:txBody>
          <a:bodyPr/>
          <a:lstStyle>
            <a:lvl1pPr marL="0" indent="0">
              <a:buNone/>
              <a:defRPr sz="3202"/>
            </a:lvl1pPr>
            <a:lvl2pPr marL="457106" indent="0">
              <a:buNone/>
              <a:defRPr sz="2798"/>
            </a:lvl2pPr>
            <a:lvl3pPr marL="914213" indent="0">
              <a:buNone/>
              <a:defRPr sz="2400"/>
            </a:lvl3pPr>
            <a:lvl4pPr marL="1371310" indent="0">
              <a:buNone/>
              <a:defRPr sz="2002"/>
            </a:lvl4pPr>
            <a:lvl5pPr marL="1828416" indent="0">
              <a:buNone/>
              <a:defRPr sz="2002"/>
            </a:lvl5pPr>
            <a:lvl6pPr marL="2285522" indent="0">
              <a:buNone/>
              <a:defRPr sz="2002"/>
            </a:lvl6pPr>
            <a:lvl7pPr marL="2742628" indent="0">
              <a:buNone/>
              <a:defRPr sz="2002"/>
            </a:lvl7pPr>
            <a:lvl8pPr marL="3199726" indent="0">
              <a:buNone/>
              <a:defRPr sz="2002"/>
            </a:lvl8pPr>
            <a:lvl9pPr marL="3656831" indent="0">
              <a:buNone/>
              <a:defRPr sz="200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90"/>
          </a:xfrm>
        </p:spPr>
        <p:txBody>
          <a:bodyPr/>
          <a:lstStyle>
            <a:lvl1pPr marL="0" indent="0">
              <a:buNone/>
              <a:defRPr sz="1598"/>
            </a:lvl1pPr>
            <a:lvl2pPr marL="457106" indent="0">
              <a:buNone/>
              <a:defRPr sz="1403"/>
            </a:lvl2pPr>
            <a:lvl3pPr marL="914213" indent="0">
              <a:buNone/>
              <a:defRPr sz="1200"/>
            </a:lvl3pPr>
            <a:lvl4pPr marL="1371310" indent="0">
              <a:buNone/>
              <a:defRPr sz="998"/>
            </a:lvl4pPr>
            <a:lvl5pPr marL="1828416" indent="0">
              <a:buNone/>
              <a:defRPr sz="998"/>
            </a:lvl5pPr>
            <a:lvl6pPr marL="2285522" indent="0">
              <a:buNone/>
              <a:defRPr sz="998"/>
            </a:lvl6pPr>
            <a:lvl7pPr marL="2742628" indent="0">
              <a:buNone/>
              <a:defRPr sz="998"/>
            </a:lvl7pPr>
            <a:lvl8pPr marL="3199726" indent="0">
              <a:buNone/>
              <a:defRPr sz="998"/>
            </a:lvl8pPr>
            <a:lvl9pPr marL="3656831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3741-13FF-4BA1-914F-5AD6519F6AA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6434-1070-4DED-B26F-1906A39B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2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3741-13FF-4BA1-914F-5AD6519F6AA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6434-1070-4DED-B26F-1906A39B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3"/>
            <a:ext cx="2628900" cy="58118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3"/>
            <a:ext cx="7734300" cy="58118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3741-13FF-4BA1-914F-5AD6519F6AA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6434-1070-4DED-B26F-1906A39B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ms-B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6" indent="0" algn="ctr">
              <a:buNone/>
              <a:defRPr sz="2002"/>
            </a:lvl2pPr>
            <a:lvl3pPr marL="914213" indent="0" algn="ctr">
              <a:buNone/>
              <a:defRPr sz="1800"/>
            </a:lvl3pPr>
            <a:lvl4pPr marL="1371310" indent="0" algn="ctr">
              <a:buNone/>
              <a:defRPr sz="1598"/>
            </a:lvl4pPr>
            <a:lvl5pPr marL="1828416" indent="0" algn="ctr">
              <a:buNone/>
              <a:defRPr sz="1598"/>
            </a:lvl5pPr>
            <a:lvl6pPr marL="2285522" indent="0" algn="ctr">
              <a:buNone/>
              <a:defRPr sz="1598"/>
            </a:lvl6pPr>
            <a:lvl7pPr marL="2742628" indent="0" algn="ctr">
              <a:buNone/>
              <a:defRPr sz="1598"/>
            </a:lvl7pPr>
            <a:lvl8pPr marL="3199726" indent="0" algn="ctr">
              <a:buNone/>
              <a:defRPr sz="1598"/>
            </a:lvl8pPr>
            <a:lvl9pPr marL="3656831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ms-B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F344A-C3BB-4EED-9AA0-B8BE99AABB93}" type="datetime1">
              <a:rPr lang="en-US" altLang="en-US"/>
              <a:pPr/>
              <a:t>3/29/2024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F3FA7-EADA-4A78-8015-B36D2416F2C5}" type="slidenum">
              <a:rPr lang="en-US" altLang="en-US"/>
              <a:pPr/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7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03193"/>
            <a:ext cx="10515600" cy="1325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9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5A3741-13FF-4BA1-914F-5AD6519F6AAE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9"/>
            <a:ext cx="41148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9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6D16434-1070-4DED-B26F-1906A39BC5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21439"/>
            <a:ext cx="12192000" cy="6900878"/>
            <a:chOff x="-2" y="-4847"/>
            <a:chExt cx="12192002" cy="69008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" y="-4847"/>
              <a:ext cx="12192000" cy="85963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0800000">
              <a:off x="0" y="5570469"/>
              <a:ext cx="12192000" cy="1325565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0774D6B-E0D5-BB3A-A829-8216125539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4129" t="7897" r="70835" b="7897"/>
          <a:stretch/>
        </p:blipFill>
        <p:spPr>
          <a:xfrm>
            <a:off x="5652543" y="91817"/>
            <a:ext cx="886915" cy="11173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64315E0-58E1-42D5-9368-87E1E615F13F}"/>
              </a:ext>
            </a:extLst>
          </p:cNvPr>
          <p:cNvGrpSpPr/>
          <p:nvPr userDrawn="1"/>
        </p:nvGrpSpPr>
        <p:grpSpPr>
          <a:xfrm>
            <a:off x="7728287" y="1685462"/>
            <a:ext cx="4044613" cy="3487077"/>
            <a:chOff x="7832956" y="1709948"/>
            <a:chExt cx="4044613" cy="348707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A503F34-A5B0-4CD4-A3C6-5A6AD5179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37998" y="1709948"/>
              <a:ext cx="3834530" cy="343810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9D14C0-B8A5-4D94-A099-90740832F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8046720" y="1863726"/>
              <a:ext cx="3621405" cy="22891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934A0A7-BCDD-4771-8EDE-5EA2AC3D7C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0429177" y="3925772"/>
              <a:ext cx="1271253" cy="127125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3018FD7-E5D2-46F8-BA7C-F91B370507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7832956" y="2294629"/>
              <a:ext cx="4044613" cy="1954935"/>
            </a:xfrm>
            <a:prstGeom prst="rect">
              <a:avLst/>
            </a:prstGeom>
          </p:spPr>
        </p:pic>
      </p:grp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C194410A-EB34-6503-5FBC-B5307EACCFE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2769031"/>
              </p:ext>
            </p:extLst>
          </p:nvPr>
        </p:nvGraphicFramePr>
        <p:xfrm>
          <a:off x="456600" y="1654380"/>
          <a:ext cx="7164000" cy="3549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4000">
                  <a:extLst>
                    <a:ext uri="{9D8B030D-6E8A-4147-A177-3AD203B41FA5}">
                      <a16:colId xmlns:a16="http://schemas.microsoft.com/office/drawing/2014/main" val="3474488087"/>
                    </a:ext>
                  </a:extLst>
                </a:gridCol>
              </a:tblGrid>
              <a:tr h="427275">
                <a:tc>
                  <a:txBody>
                    <a:bodyPr/>
                    <a:lstStyle/>
                    <a:p>
                      <a:pPr marL="0" marR="0" lvl="0" indent="0" algn="ctr" defTabSz="914213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379916"/>
                  </a:ext>
                </a:extLst>
              </a:tr>
              <a:tr h="31219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lang="en-US" alt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912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1" r:id="rId3"/>
    <p:sldLayoutId id="2147483652" r:id="rId4"/>
    <p:sldLayoutId id="2147483653" r:id="rId5"/>
    <p:sldLayoutId id="2147483657" r:id="rId6"/>
    <p:sldLayoutId id="2147483658" r:id="rId7"/>
    <p:sldLayoutId id="2147483659" r:id="rId8"/>
    <p:sldLayoutId id="2147483660" r:id="rId9"/>
  </p:sldLayoutIdLst>
  <p:txStyles>
    <p:titleStyle>
      <a:lvl1pPr algn="l" defTabSz="914213" rtl="0" eaLnBrk="1" latinLnBrk="0" hangingPunct="1">
        <a:lnSpc>
          <a:spcPct val="90000"/>
        </a:lnSpc>
        <a:spcBef>
          <a:spcPct val="0"/>
        </a:spcBef>
        <a:buNone/>
        <a:defRPr sz="440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549" indent="-228549" algn="l" defTabSz="914213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655" indent="-228549" algn="l" defTabSz="914213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2761" indent="-228549" algn="l" defTabSz="914213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99867" indent="-228549" algn="l" defTabSz="914213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6965" indent="-228549" algn="l" defTabSz="914213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071" indent="-228549" algn="l" defTabSz="914213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78" indent="-228549" algn="l" defTabSz="914213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2" indent="-228549" algn="l" defTabSz="914213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80" indent="-228549" algn="l" defTabSz="914213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0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6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2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8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6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31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tiff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tiff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144DEFE-CD81-5632-FC84-C5404069155B}"/>
              </a:ext>
            </a:extLst>
          </p:cNvPr>
          <p:cNvSpPr/>
          <p:nvPr/>
        </p:nvSpPr>
        <p:spPr>
          <a:xfrm>
            <a:off x="3930650" y="1145624"/>
            <a:ext cx="4330700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9213" algn="ctr">
              <a:lnSpc>
                <a:spcPct val="100000"/>
              </a:lnSpc>
            </a:pPr>
            <a:r>
              <a:rPr lang="en-US" sz="1400" b="1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Jabatan</a:t>
            </a:r>
            <a:r>
              <a:rPr lang="en-US" sz="14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Kastam</a:t>
            </a:r>
            <a:r>
              <a:rPr lang="en-US" sz="14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dan </a:t>
            </a:r>
            <a:r>
              <a:rPr lang="en-US" sz="1400" b="1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Eksais</a:t>
            </a:r>
            <a:r>
              <a:rPr lang="en-US" sz="14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Diraja</a:t>
            </a:r>
            <a:endParaRPr lang="en-US" sz="14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9213" algn="ctr">
              <a:lnSpc>
                <a:spcPct val="100000"/>
              </a:lnSpc>
            </a:pPr>
            <a:r>
              <a:rPr lang="en-US" sz="14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Kementerian </a:t>
            </a:r>
            <a:r>
              <a:rPr lang="en-US" sz="1400" b="1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Kewangan</a:t>
            </a:r>
            <a:r>
              <a:rPr lang="en-US" sz="14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dan Ekonomi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D9847BD-8AAC-E8DE-5B6F-21E08606467E}"/>
              </a:ext>
            </a:extLst>
          </p:cNvPr>
          <p:cNvGrpSpPr/>
          <p:nvPr/>
        </p:nvGrpSpPr>
        <p:grpSpPr>
          <a:xfrm>
            <a:off x="441722" y="5531109"/>
            <a:ext cx="11308556" cy="768579"/>
            <a:chOff x="478652" y="5531109"/>
            <a:chExt cx="11308556" cy="76857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58CFCF3-8980-B084-200E-A3CC2B981BCF}"/>
                </a:ext>
              </a:extLst>
            </p:cNvPr>
            <p:cNvGrpSpPr/>
            <p:nvPr/>
          </p:nvGrpSpPr>
          <p:grpSpPr>
            <a:xfrm>
              <a:off x="5687725" y="5876495"/>
              <a:ext cx="2437605" cy="338554"/>
              <a:chOff x="5024460" y="7255383"/>
              <a:chExt cx="2437605" cy="33855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67EC5E-3CAE-87B5-48FA-6416F7579912}"/>
                  </a:ext>
                </a:extLst>
              </p:cNvPr>
              <p:cNvSpPr/>
              <p:nvPr/>
            </p:nvSpPr>
            <p:spPr>
              <a:xfrm>
                <a:off x="5425679" y="7255383"/>
                <a:ext cx="2036386" cy="338554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GB" sz="1100" b="1" kern="12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info@customs.gov.bn</a:t>
                </a:r>
                <a:endPara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100" b="1" kern="12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customs.itu@customs.gov.bn</a:t>
                </a:r>
                <a:endParaRPr lang="en-US" sz="110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92B2634-EEED-8985-0B4F-6A270FA084BE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4460" y="7262660"/>
                <a:ext cx="324000" cy="32400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3FD04DD-5CED-194F-382D-5D9249F48BFC}"/>
                </a:ext>
              </a:extLst>
            </p:cNvPr>
            <p:cNvGrpSpPr/>
            <p:nvPr/>
          </p:nvGrpSpPr>
          <p:grpSpPr>
            <a:xfrm>
              <a:off x="8499078" y="5883772"/>
              <a:ext cx="3288130" cy="338554"/>
              <a:chOff x="8475179" y="7262660"/>
              <a:chExt cx="3288130" cy="33855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FA83BC-1117-37C8-CD15-E2F4C5B22CA9}"/>
                  </a:ext>
                </a:extLst>
              </p:cNvPr>
              <p:cNvSpPr/>
              <p:nvPr/>
            </p:nvSpPr>
            <p:spPr>
              <a:xfrm>
                <a:off x="8900522" y="7262660"/>
                <a:ext cx="2862787" cy="338554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https://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tradingacrossborders.mofe.gov.bn</a:t>
                </a:r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 https://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bdnsw.mofe.gov.bn</a:t>
                </a:r>
                <a:endPara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983631-2F16-8A50-667A-20F7238558C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5179" y="7262660"/>
                <a:ext cx="324000" cy="324000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F3FC792-F801-32C8-249D-E9F062857E77}"/>
                </a:ext>
              </a:extLst>
            </p:cNvPr>
            <p:cNvGrpSpPr/>
            <p:nvPr/>
          </p:nvGrpSpPr>
          <p:grpSpPr>
            <a:xfrm>
              <a:off x="2700364" y="5791857"/>
              <a:ext cx="1957793" cy="507831"/>
              <a:chOff x="2347967" y="7170745"/>
              <a:chExt cx="1957793" cy="50783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4180991-5A41-5F59-FBD6-B4135651EFBF}"/>
                  </a:ext>
                </a:extLst>
              </p:cNvPr>
              <p:cNvSpPr/>
              <p:nvPr/>
            </p:nvSpPr>
            <p:spPr>
              <a:xfrm>
                <a:off x="2735555" y="7170745"/>
                <a:ext cx="1570205" cy="507831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​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Isnin</a:t>
                </a:r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 - Khamis &amp; 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Sabtu</a:t>
                </a:r>
                <a:endPara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endParaRPr>
              </a:p>
              <a:p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07.45 AM – 12.15 PM</a:t>
                </a:r>
              </a:p>
              <a:p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01:30 PM – 04.30 PM</a:t>
                </a:r>
              </a:p>
            </p:txBody>
          </p: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8C991F2B-342F-DFEE-7A96-A41EB4DD0498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7967" y="7262660"/>
                <a:ext cx="324000" cy="324000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988F28A-23A1-90F4-0426-183FE9BBA708}"/>
                </a:ext>
              </a:extLst>
            </p:cNvPr>
            <p:cNvSpPr txBox="1"/>
            <p:nvPr/>
          </p:nvSpPr>
          <p:spPr>
            <a:xfrm>
              <a:off x="4847864" y="5531109"/>
              <a:ext cx="249627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kern="12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Untuk</a:t>
              </a:r>
              <a:r>
                <a:rPr lang="en-GB" sz="1200" b="1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GB" sz="1200" b="1" kern="12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keterangan</a:t>
              </a:r>
              <a:r>
                <a:rPr lang="en-GB" sz="1200" b="1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GB" sz="1200" b="1" kern="12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lanjut</a:t>
              </a:r>
              <a:r>
                <a:rPr lang="en-GB" sz="1200" b="1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A180D04-27D3-D9BB-0D10-52BD5CFF619F}"/>
                </a:ext>
              </a:extLst>
            </p:cNvPr>
            <p:cNvGrpSpPr/>
            <p:nvPr/>
          </p:nvGrpSpPr>
          <p:grpSpPr>
            <a:xfrm>
              <a:off x="478652" y="5876495"/>
              <a:ext cx="1541797" cy="338554"/>
              <a:chOff x="391783" y="7340022"/>
              <a:chExt cx="1541797" cy="33855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E0CC1C8-6E9B-A34B-2422-043F5185FCE0}"/>
                  </a:ext>
                </a:extLst>
              </p:cNvPr>
              <p:cNvSpPr/>
              <p:nvPr/>
            </p:nvSpPr>
            <p:spPr>
              <a:xfrm>
                <a:off x="766502" y="7340022"/>
                <a:ext cx="1167078" cy="338554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+(673) 2382333  </a:t>
                </a:r>
              </a:p>
              <a:p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+(673) 2382361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748B47B-619C-3B81-0BFF-6518D3985C6D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783" y="7347299"/>
                <a:ext cx="324000" cy="324000"/>
              </a:xfrm>
              <a:prstGeom prst="rect">
                <a:avLst/>
              </a:prstGeom>
            </p:spPr>
          </p:pic>
        </p:grpSp>
      </p:grp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0AEA96D0-7C19-34D7-181F-95559F73E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49063"/>
              </p:ext>
            </p:extLst>
          </p:nvPr>
        </p:nvGraphicFramePr>
        <p:xfrm>
          <a:off x="540813" y="2144403"/>
          <a:ext cx="6983007" cy="2922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672">
                  <a:extLst>
                    <a:ext uri="{9D8B030D-6E8A-4147-A177-3AD203B41FA5}">
                      <a16:colId xmlns:a16="http://schemas.microsoft.com/office/drawing/2014/main" val="34744880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97575684"/>
                    </a:ext>
                  </a:extLst>
                </a:gridCol>
                <a:gridCol w="5378055">
                  <a:extLst>
                    <a:ext uri="{9D8B030D-6E8A-4147-A177-3AD203B41FA5}">
                      <a16:colId xmlns:a16="http://schemas.microsoft.com/office/drawing/2014/main" val="899723926"/>
                    </a:ext>
                  </a:extLst>
                </a:gridCol>
              </a:tblGrid>
              <a:tr h="1174344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pengguna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dihormati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213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Sila ambil maklum </a:t>
                      </a:r>
                      <a:r>
                        <a:rPr lang="en-US" alt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bahawa</a:t>
                      </a:r>
                      <a:r>
                        <a:rPr lang="en-US" alt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sistem</a:t>
                      </a:r>
                      <a:r>
                        <a:rPr lang="en-US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Brunei Darussalam National Single Window (BDNSW)</a:t>
                      </a:r>
                      <a:r>
                        <a:rPr lang="en-US" alt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dan </a:t>
                      </a:r>
                      <a:r>
                        <a:rPr lang="en-US" alt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Exit and Entry System (EES)</a:t>
                      </a:r>
                      <a:r>
                        <a:rPr lang="en-US" alt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tidak</a:t>
                      </a:r>
                      <a:r>
                        <a:rPr lang="en-US" alt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akan</a:t>
                      </a:r>
                      <a:r>
                        <a:rPr lang="en-US" alt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dapat</a:t>
                      </a:r>
                      <a:r>
                        <a:rPr lang="en-US" alt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diakses</a:t>
                      </a:r>
                      <a:r>
                        <a:rPr lang="en-US" alt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disebabkan</a:t>
                      </a:r>
                      <a:r>
                        <a:rPr lang="en-US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oleh </a:t>
                      </a:r>
                      <a:r>
                        <a:rPr lang="en-US" alt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kerja-kerja</a:t>
                      </a:r>
                      <a:r>
                        <a:rPr lang="en-US" alt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pemeliharaan</a:t>
                      </a:r>
                      <a:r>
                        <a:rPr lang="en-US" alt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yang </a:t>
                      </a:r>
                      <a:r>
                        <a:rPr lang="en-US" alt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dikendalikan</a:t>
                      </a:r>
                      <a:r>
                        <a:rPr lang="en-US" alt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oleh </a:t>
                      </a:r>
                      <a:r>
                        <a:rPr lang="en-US" alt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pihak</a:t>
                      </a:r>
                      <a:r>
                        <a:rPr lang="en-US" alt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Payment Gateway Service Operator</a:t>
                      </a:r>
                      <a:r>
                        <a:rPr lang="en-US" alt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, Kementerian Kewangan dan Ekonomi.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B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912220"/>
                  </a:ext>
                </a:extLst>
              </a:tr>
              <a:tr h="326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B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Hari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B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213" rtl="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Sabtu</a:t>
                      </a: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, 30hb Mac 2024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280"/>
                  </a:ext>
                </a:extLst>
              </a:tr>
              <a:tr h="326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B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ermula jam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B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213" rtl="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6:00 </a:t>
                      </a:r>
                      <a:r>
                        <a:rPr lang="en-US" altLang="en-US" sz="13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hingga</a:t>
                      </a: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7:30 </a:t>
                      </a:r>
                      <a:r>
                        <a:rPr lang="en-US" altLang="en-US" sz="13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pagi</a:t>
                      </a:r>
                      <a:endParaRPr lang="en-US" altLang="en-US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935889"/>
                  </a:ext>
                </a:extLst>
              </a:tr>
              <a:tr h="326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B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masa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B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Jam 30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960004"/>
                  </a:ext>
                </a:extLst>
              </a:tr>
              <a:tr h="740623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Pihak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kami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memohon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maaf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sebarang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kesulitan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Terima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kasih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BN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B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78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702DB9F-8D71-E1EC-8300-AF42533A42ED}"/>
              </a:ext>
            </a:extLst>
          </p:cNvPr>
          <p:cNvSpPr txBox="1"/>
          <p:nvPr/>
        </p:nvSpPr>
        <p:spPr>
          <a:xfrm>
            <a:off x="3051022" y="1660402"/>
            <a:ext cx="1955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3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MAKLUMAN</a:t>
            </a:r>
            <a:endParaRPr lang="en-GB" sz="1600" b="1" i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8B8D78-041C-423A-A43F-9BCBFDF2A8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254" y="1576511"/>
            <a:ext cx="4001023" cy="36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1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38157C-C642-C011-0F3D-FBE9BA617F3D}"/>
              </a:ext>
            </a:extLst>
          </p:cNvPr>
          <p:cNvSpPr/>
          <p:nvPr/>
        </p:nvSpPr>
        <p:spPr>
          <a:xfrm>
            <a:off x="3930650" y="1145624"/>
            <a:ext cx="4330700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9213" algn="ctr">
              <a:lnSpc>
                <a:spcPct val="100000"/>
              </a:lnSpc>
            </a:pPr>
            <a:r>
              <a:rPr lang="en-US" sz="14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Royal Customs and Excise Department</a:t>
            </a:r>
          </a:p>
          <a:p>
            <a:pPr marL="49213" algn="ctr">
              <a:lnSpc>
                <a:spcPct val="100000"/>
              </a:lnSpc>
            </a:pPr>
            <a:r>
              <a:rPr lang="en-US" sz="14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Ministry of Finance and Economy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837AFD-4A74-2318-9DCA-6FB7D5E174F2}"/>
              </a:ext>
            </a:extLst>
          </p:cNvPr>
          <p:cNvGrpSpPr/>
          <p:nvPr/>
        </p:nvGrpSpPr>
        <p:grpSpPr>
          <a:xfrm>
            <a:off x="441722" y="5531109"/>
            <a:ext cx="11308556" cy="768579"/>
            <a:chOff x="478652" y="5531109"/>
            <a:chExt cx="11308556" cy="76857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974070-B56E-7B2D-6299-B2DC336D07B7}"/>
                </a:ext>
              </a:extLst>
            </p:cNvPr>
            <p:cNvGrpSpPr/>
            <p:nvPr/>
          </p:nvGrpSpPr>
          <p:grpSpPr>
            <a:xfrm>
              <a:off x="5687725" y="5876495"/>
              <a:ext cx="2437605" cy="338554"/>
              <a:chOff x="5024460" y="7255383"/>
              <a:chExt cx="2437605" cy="338554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244C03A-5916-2B59-94CC-2F0B9B89FF44}"/>
                  </a:ext>
                </a:extLst>
              </p:cNvPr>
              <p:cNvSpPr/>
              <p:nvPr/>
            </p:nvSpPr>
            <p:spPr>
              <a:xfrm>
                <a:off x="5425679" y="7255383"/>
                <a:ext cx="2036386" cy="338554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GB" sz="1100" b="1" kern="12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info@customs.gov.bn</a:t>
                </a:r>
                <a:endPara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100" b="1" kern="12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customs.itu@customs.gov.bn</a:t>
                </a:r>
                <a:endParaRPr lang="en-US" sz="110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698D359F-496B-6BFB-E3AB-8B1948473529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4460" y="7262660"/>
                <a:ext cx="324000" cy="324000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0C042B6-22B2-97BA-4B9B-ED0EE1E6838E}"/>
                </a:ext>
              </a:extLst>
            </p:cNvPr>
            <p:cNvGrpSpPr/>
            <p:nvPr/>
          </p:nvGrpSpPr>
          <p:grpSpPr>
            <a:xfrm>
              <a:off x="8499078" y="5883772"/>
              <a:ext cx="3288130" cy="338554"/>
              <a:chOff x="8475179" y="7262660"/>
              <a:chExt cx="3288130" cy="338554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1F86DE8-9B40-F604-B1C8-1DE1157A033E}"/>
                  </a:ext>
                </a:extLst>
              </p:cNvPr>
              <p:cNvSpPr/>
              <p:nvPr/>
            </p:nvSpPr>
            <p:spPr>
              <a:xfrm>
                <a:off x="8900522" y="7262660"/>
                <a:ext cx="2862787" cy="338554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https://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tradingacrossborders.mofe.gov.bn</a:t>
                </a:r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 https://</a:t>
                </a:r>
                <a:r>
                  <a:rPr lang="en-US" sz="11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bdnsw.mofe.gov.bn</a:t>
                </a:r>
                <a:endPara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B692FBF-554B-8BE4-1094-F2402D745D53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5179" y="7262660"/>
                <a:ext cx="324000" cy="324000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4F544A9-C0E6-2117-BA5C-6D60D5D1C331}"/>
                </a:ext>
              </a:extLst>
            </p:cNvPr>
            <p:cNvGrpSpPr/>
            <p:nvPr/>
          </p:nvGrpSpPr>
          <p:grpSpPr>
            <a:xfrm>
              <a:off x="2700364" y="5791857"/>
              <a:ext cx="2483101" cy="507831"/>
              <a:chOff x="2347967" y="7170745"/>
              <a:chExt cx="2483101" cy="50783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95DF4E3-3258-D86F-AA50-0BF14C3FF485}"/>
                  </a:ext>
                </a:extLst>
              </p:cNvPr>
              <p:cNvSpPr/>
              <p:nvPr/>
            </p:nvSpPr>
            <p:spPr>
              <a:xfrm>
                <a:off x="2735555" y="7170745"/>
                <a:ext cx="2095513" cy="507831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​Monday - Thursday &amp; Saturday</a:t>
                </a:r>
              </a:p>
              <a:p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07.45 AM – 12.15 PM</a:t>
                </a:r>
              </a:p>
              <a:p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01:30 PM – 04.30 PM</a:t>
                </a: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FD2F7BF2-EB7F-6921-34BB-5D4B326DA90E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7967" y="7262660"/>
                <a:ext cx="324000" cy="324000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B59B99D-F5BF-54EE-7263-F4F9F405DC1B}"/>
                </a:ext>
              </a:extLst>
            </p:cNvPr>
            <p:cNvSpPr txBox="1"/>
            <p:nvPr/>
          </p:nvSpPr>
          <p:spPr>
            <a:xfrm>
              <a:off x="4847864" y="5531109"/>
              <a:ext cx="249627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more information: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4164ED8-8B6D-DCEE-448D-ABDFEB8AD0E8}"/>
                </a:ext>
              </a:extLst>
            </p:cNvPr>
            <p:cNvGrpSpPr/>
            <p:nvPr/>
          </p:nvGrpSpPr>
          <p:grpSpPr>
            <a:xfrm>
              <a:off x="478652" y="5876495"/>
              <a:ext cx="1541797" cy="338554"/>
              <a:chOff x="391783" y="7340022"/>
              <a:chExt cx="1541797" cy="33855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7CEDF22-31E8-A029-4D4A-7C6984A41FA6}"/>
                  </a:ext>
                </a:extLst>
              </p:cNvPr>
              <p:cNvSpPr/>
              <p:nvPr/>
            </p:nvSpPr>
            <p:spPr>
              <a:xfrm>
                <a:off x="766502" y="7340022"/>
                <a:ext cx="1167078" cy="338554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+(673) 2382333  </a:t>
                </a:r>
              </a:p>
              <a:p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+(673) 2382361</a:t>
                </a: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945338F-B71E-873E-2807-1D66EDEEF4BD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783" y="7347299"/>
                <a:ext cx="324000" cy="324000"/>
              </a:xfrm>
              <a:prstGeom prst="rect">
                <a:avLst/>
              </a:prstGeom>
            </p:spPr>
          </p:pic>
        </p:grpSp>
      </p:grp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54F70C0F-F506-B276-EDF6-0C4399892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718225"/>
              </p:ext>
            </p:extLst>
          </p:nvPr>
        </p:nvGraphicFramePr>
        <p:xfrm>
          <a:off x="502264" y="2154105"/>
          <a:ext cx="7034528" cy="2943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293">
                  <a:extLst>
                    <a:ext uri="{9D8B030D-6E8A-4147-A177-3AD203B41FA5}">
                      <a16:colId xmlns:a16="http://schemas.microsoft.com/office/drawing/2014/main" val="34744880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97575684"/>
                    </a:ext>
                  </a:extLst>
                </a:gridCol>
                <a:gridCol w="5418955">
                  <a:extLst>
                    <a:ext uri="{9D8B030D-6E8A-4147-A177-3AD203B41FA5}">
                      <a16:colId xmlns:a16="http://schemas.microsoft.com/office/drawing/2014/main" val="899723926"/>
                    </a:ext>
                  </a:extLst>
                </a:gridCol>
              </a:tblGrid>
              <a:tr h="1251217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Dear valued users,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2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dirty="0">
                          <a:solidFill>
                            <a:srgbClr val="070707"/>
                          </a:solidFill>
                          <a:latin typeface="Arial" panose="020B0604020202020204" pitchFamily="34" charset="0"/>
                        </a:rPr>
                        <a:t>Please be informed that </a:t>
                      </a:r>
                      <a:r>
                        <a:rPr lang="en-US" altLang="en-US" sz="1200" b="1" dirty="0">
                          <a:solidFill>
                            <a:srgbClr val="070707"/>
                          </a:solidFill>
                          <a:latin typeface="Arial" panose="020B0604020202020204" pitchFamily="34" charset="0"/>
                        </a:rPr>
                        <a:t>Brunei Darussalam National Single Window (BDNSW) </a:t>
                      </a:r>
                      <a:r>
                        <a:rPr lang="en-US" altLang="en-US" sz="1200" b="0" dirty="0">
                          <a:solidFill>
                            <a:srgbClr val="070707"/>
                          </a:solidFill>
                          <a:latin typeface="Arial" panose="020B0604020202020204" pitchFamily="34" charset="0"/>
                        </a:rPr>
                        <a:t>and </a:t>
                      </a:r>
                      <a:r>
                        <a:rPr lang="en-US" altLang="en-US" sz="1200" b="1" dirty="0">
                          <a:solidFill>
                            <a:srgbClr val="070707"/>
                          </a:solidFill>
                          <a:latin typeface="Arial" panose="020B0604020202020204" pitchFamily="34" charset="0"/>
                        </a:rPr>
                        <a:t>Exit and Entry System (EES) </a:t>
                      </a:r>
                      <a:r>
                        <a:rPr lang="en-US" altLang="en-US" sz="1200" dirty="0">
                          <a:solidFill>
                            <a:srgbClr val="070707"/>
                          </a:solidFill>
                          <a:latin typeface="Arial" panose="020B0604020202020204" pitchFamily="34" charset="0"/>
                        </a:rPr>
                        <a:t>will not be available due to </a:t>
                      </a:r>
                      <a:r>
                        <a:rPr lang="en-US" altLang="en-US" sz="1200" b="1" dirty="0">
                          <a:solidFill>
                            <a:srgbClr val="070707"/>
                          </a:solidFill>
                          <a:latin typeface="Arial" panose="020B0604020202020204" pitchFamily="34" charset="0"/>
                        </a:rPr>
                        <a:t>maintenance activities </a:t>
                      </a:r>
                      <a:r>
                        <a:rPr lang="en-US" altLang="en-US" sz="1200" b="0" dirty="0">
                          <a:solidFill>
                            <a:srgbClr val="070707"/>
                          </a:solidFill>
                          <a:latin typeface="Arial" panose="020B0604020202020204" pitchFamily="34" charset="0"/>
                        </a:rPr>
                        <a:t>conducted by the </a:t>
                      </a:r>
                      <a:r>
                        <a:rPr lang="en-US" altLang="en-US" sz="1200" b="1" dirty="0">
                          <a:solidFill>
                            <a:srgbClr val="070707"/>
                          </a:solidFill>
                          <a:latin typeface="Arial" panose="020B0604020202020204" pitchFamily="34" charset="0"/>
                        </a:rPr>
                        <a:t>Payment Gateway Service Operator, Ministry of Finance and Economy.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B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912220"/>
                  </a:ext>
                </a:extLst>
              </a:tr>
              <a:tr h="321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B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BN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Saturday, 30th March 2024</a:t>
                      </a:r>
                      <a:endParaRPr lang="en-GB" sz="13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280"/>
                  </a:ext>
                </a:extLst>
              </a:tr>
              <a:tr h="321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B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 from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BN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6:00 AM until 7:30 AM</a:t>
                      </a:r>
                      <a:endParaRPr lang="en-GB" sz="13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935889"/>
                  </a:ext>
                </a:extLst>
              </a:tr>
              <a:tr h="321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B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Time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BN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Hour 30 Minutes</a:t>
                      </a:r>
                      <a:endParaRPr lang="en-GB" sz="13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960004"/>
                  </a:ext>
                </a:extLst>
              </a:tr>
              <a:tr h="728124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apologise for any inconvenience.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 You.</a:t>
                      </a:r>
                      <a:endParaRPr lang="en-B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B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78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5AD611F-ED54-F368-DEBA-F794173013EB}"/>
              </a:ext>
            </a:extLst>
          </p:cNvPr>
          <p:cNvSpPr txBox="1"/>
          <p:nvPr/>
        </p:nvSpPr>
        <p:spPr>
          <a:xfrm>
            <a:off x="2674321" y="1668426"/>
            <a:ext cx="27194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3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ANNOUNCEMENT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3A7C70-3A32-4C5B-B530-CE87CD0A4F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1765" y="1576512"/>
            <a:ext cx="3948514" cy="357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ED Corporate Template 2019" id="{74BCC818-CF9E-4B74-8E64-1F42A640766E}" vid="{C60D84AC-0209-4EA1-A6B1-3AD4F426CF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5E706E46D41ECA4680286777818F548C" ma:contentTypeVersion="3" ma:contentTypeDescription="Upload an image or a photograph." ma:contentTypeScope="" ma:versionID="97892049c5b09e7b39ad27c782a05b0d">
  <xsd:schema xmlns:xsd="http://www.w3.org/2001/XMLSchema" xmlns:xs="http://www.w3.org/2001/XMLSchema" xmlns:p="http://schemas.microsoft.com/office/2006/metadata/properties" xmlns:ns1="http://schemas.microsoft.com/sharepoint/v3" xmlns:ns2="9ae07106-06e8-4ced-bf2b-224710951657" xmlns:ns3="4cc7ebc9-070b-4bd8-b526-66b2ed23b64e" targetNamespace="http://schemas.microsoft.com/office/2006/metadata/properties" ma:root="true" ma:fieldsID="e0337d99893f500b2dd7dc6a220aa317" ns1:_="" ns2:_="" ns3:_="">
    <xsd:import namespace="http://schemas.microsoft.com/sharepoint/v3"/>
    <xsd:import namespace="9ae07106-06e8-4ced-bf2b-224710951657"/>
    <xsd:import namespace="4cc7ebc9-070b-4bd8-b526-66b2ed23b64e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IsDisplay" minOccurs="0"/>
                <xsd:element ref="ns2:DisplayOrder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07106-06e8-4ced-bf2b-224710951657" elementFormDefault="qualified">
    <xsd:import namespace="http://schemas.microsoft.com/office/2006/documentManagement/types"/>
    <xsd:import namespace="http://schemas.microsoft.com/office/infopath/2007/PartnerControls"/>
    <xsd:element name="IsDisplay" ma:index="26" nillable="true" ma:displayName="IsDisplay" ma:default="1" ma:internalName="IsDisplay">
      <xsd:simpleType>
        <xsd:restriction base="dms:Boolean"/>
      </xsd:simpleType>
    </xsd:element>
    <xsd:element name="DisplayOrder" ma:index="27" ma:displayName="DisplayOrder" ma:indexed="true" ma:internalName="DisplayOrder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7ebc9-070b-4bd8-b526-66b2ed23b64e" elementFormDefault="qualified">
    <xsd:import namespace="http://schemas.microsoft.com/office/2006/documentManagement/types"/>
    <xsd:import namespace="http://schemas.microsoft.com/office/infopath/2007/PartnerControls"/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sDisplay xmlns="9ae07106-06e8-4ced-bf2b-224710951657">false</IsDisplay>
    <DisplayOrder xmlns="9ae07106-06e8-4ced-bf2b-224710951657">99</DisplayOrder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A15C241-A04F-43C7-874D-FDA11FCF4F40}"/>
</file>

<file path=customXml/itemProps2.xml><?xml version="1.0" encoding="utf-8"?>
<ds:datastoreItem xmlns:ds="http://schemas.openxmlformats.org/officeDocument/2006/customXml" ds:itemID="{D1927D62-0540-46C8-8AFD-7E602A79BEE7}"/>
</file>

<file path=customXml/itemProps3.xml><?xml version="1.0" encoding="utf-8"?>
<ds:datastoreItem xmlns:ds="http://schemas.openxmlformats.org/officeDocument/2006/customXml" ds:itemID="{CE349483-FFC3-4E71-9214-FB6058EEB0A4}"/>
</file>

<file path=customXml/itemProps4.xml><?xml version="1.0" encoding="utf-8"?>
<ds:datastoreItem xmlns:ds="http://schemas.openxmlformats.org/officeDocument/2006/customXml" ds:itemID="{0782D8D9-88AE-43E6-91C5-FE8D484DF961}"/>
</file>

<file path=docProps/app.xml><?xml version="1.0" encoding="utf-8"?>
<Properties xmlns="http://schemas.openxmlformats.org/officeDocument/2006/extended-properties" xmlns:vt="http://schemas.openxmlformats.org/officeDocument/2006/docPropsVTypes">
  <Template>RCED Corporate Template 2019</Template>
  <TotalTime>4924</TotalTime>
  <Words>306</Words>
  <Application>Microsoft Office PowerPoint</Application>
  <PresentationFormat>Widescreen</PresentationFormat>
  <Paragraphs>56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 Unicode MS</vt:lpstr>
      <vt:lpstr>Albertus Medium</vt:lpstr>
      <vt:lpstr>Arial</vt:lpstr>
      <vt:lpstr>Calibri</vt:lpstr>
      <vt:lpstr>Tahoma</vt:lpstr>
      <vt:lpstr>Office Theme</vt:lpstr>
      <vt:lpstr>PowerPoint Presentation</vt:lpstr>
      <vt:lpstr>PowerPoint Presentation</vt:lpstr>
    </vt:vector>
  </TitlesOfParts>
  <Company>E-Government National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Hjh Rusidah Binti Hj Hidup</dc:creator>
  <cp:keywords/>
  <cp:lastModifiedBy>CUSTOMS ADMIN</cp:lastModifiedBy>
  <cp:revision>170</cp:revision>
  <dcterms:created xsi:type="dcterms:W3CDTF">2022-01-14T14:00:50Z</dcterms:created>
  <dcterms:modified xsi:type="dcterms:W3CDTF">2024-03-29T11:15:03Z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0x010102005E706E46D41ECA4680286777818F548C</vt:lpwstr>
  </property>
</Properties>
</file>